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98" r:id="rId5"/>
    <p:sldId id="301" r:id="rId6"/>
    <p:sldId id="330" r:id="rId7"/>
    <p:sldId id="280" r:id="rId8"/>
    <p:sldId id="331" r:id="rId9"/>
    <p:sldId id="332" r:id="rId10"/>
    <p:sldId id="333" r:id="rId11"/>
    <p:sldId id="334" r:id="rId12"/>
    <p:sldId id="302" r:id="rId13"/>
    <p:sldId id="327" r:id="rId14"/>
    <p:sldId id="303" r:id="rId15"/>
    <p:sldId id="308" r:id="rId16"/>
    <p:sldId id="309" r:id="rId17"/>
    <p:sldId id="310" r:id="rId18"/>
    <p:sldId id="311" r:id="rId19"/>
    <p:sldId id="312" r:id="rId20"/>
    <p:sldId id="313" r:id="rId21"/>
    <p:sldId id="315" r:id="rId22"/>
    <p:sldId id="329" r:id="rId23"/>
    <p:sldId id="317" r:id="rId24"/>
    <p:sldId id="322" r:id="rId25"/>
    <p:sldId id="323" r:id="rId26"/>
    <p:sldId id="326" r:id="rId27"/>
    <p:sldId id="328" r:id="rId28"/>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12</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361766"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fontScale="92500" lnSpcReduction="10000"/>
          </a:bodyPr>
          <a:lstStyle/>
          <a:p>
            <a:r>
              <a:rPr kumimoji="1" lang="en-US" altLang="ja-JP" dirty="0" err="1"/>
              <a:t>Mihalis</a:t>
            </a:r>
            <a:r>
              <a:rPr kumimoji="1" lang="en-US" altLang="ja-JP" dirty="0"/>
              <a:t> A. Nicolaou et </a:t>
            </a:r>
            <a:r>
              <a:rPr kumimoji="1" lang="en-US" altLang="ja-JP" dirty="0" err="1"/>
              <a:t>al.,"Correlated</a:t>
            </a:r>
            <a:r>
              <a:rPr kumimoji="1" lang="en-US" altLang="ja-JP" dirty="0"/>
              <a:t>-spaces regression for learning continuous emotion dimensions", MM '13: Proceedings of the 21st ACM international conference on Multimedia, 2013</a:t>
            </a:r>
          </a:p>
          <a:p>
            <a:r>
              <a:rPr lang="en-US" altLang="ja-JP" dirty="0" err="1"/>
              <a:t>Ligang</a:t>
            </a:r>
            <a:r>
              <a:rPr lang="en-US" altLang="ja-JP" dirty="0"/>
              <a:t> Zhang et </a:t>
            </a:r>
            <a:r>
              <a:rPr lang="en-US" altLang="ja-JP" dirty="0" err="1"/>
              <a:t>al.,"Representation</a:t>
            </a:r>
            <a:r>
              <a:rPr lang="en-US" altLang="ja-JP" dirty="0"/>
              <a:t> of facial expression categories in continuous arousal–valence space: Feature and correlation", Image and Vision Computing, 2014</a:t>
            </a:r>
          </a:p>
          <a:p>
            <a:r>
              <a:rPr kumimoji="1" lang="en-US" altLang="ja-JP" sz="2600" dirty="0"/>
              <a:t>V</a:t>
            </a:r>
            <a:r>
              <a:rPr kumimoji="1" lang="ja-JP" altLang="en-US" sz="2600" dirty="0"/>
              <a:t>と</a:t>
            </a:r>
            <a:r>
              <a:rPr kumimoji="1" lang="en-US" altLang="ja-JP" sz="2600" dirty="0"/>
              <a:t>D</a:t>
            </a:r>
            <a:r>
              <a:rPr kumimoji="1" lang="ja-JP" altLang="en-US" sz="2600" dirty="0"/>
              <a:t>の間、</a:t>
            </a:r>
            <a:r>
              <a:rPr kumimoji="1" lang="ja-JP" altLang="en-US" sz="2600" b="1" dirty="0"/>
              <a:t>弱い相関関係</a:t>
            </a:r>
            <a:r>
              <a:rPr kumimoji="1" lang="ja-JP" altLang="en-US" sz="2600" dirty="0"/>
              <a:t>がある可能性が</a:t>
            </a:r>
            <a:r>
              <a:rPr lang="ja-JP" altLang="en-US" sz="2600" dirty="0"/>
              <a:t>ある</a:t>
            </a:r>
            <a:r>
              <a:rPr kumimoji="1" lang="ja-JP" altLang="en-US" sz="2600" dirty="0"/>
              <a:t>。</a:t>
            </a:r>
            <a:endParaRPr kumimoji="1" lang="en-US" altLang="ja-JP" sz="26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33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endParaRPr kumimoji="1" lang="en-US" altLang="ja-JP" sz="3200" dirty="0"/>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1008</TotalTime>
  <Words>1174</Words>
  <Application>Microsoft Office PowerPoint</Application>
  <PresentationFormat>ワイド画面</PresentationFormat>
  <Paragraphs>134</Paragraphs>
  <Slides>24</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24</vt:i4>
      </vt:variant>
    </vt:vector>
  </HeadingPairs>
  <TitlesOfParts>
    <vt:vector size="36" baseType="lpstr">
      <vt:lpstr>-apple-system</vt:lpstr>
      <vt:lpstr>Meiryo UI</vt:lpstr>
      <vt:lpstr>Noto Sans CJK KR Regular</vt:lpstr>
      <vt:lpstr>Meiryo</vt:lpstr>
      <vt:lpstr>Abadi</vt:lpstr>
      <vt:lpstr>Arial</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GeLU ?</vt:lpstr>
      <vt:lpstr>EmoBank</vt:lpstr>
      <vt:lpstr>EmoBankのデータ分析</vt:lpstr>
      <vt:lpstr>EmoBankのデータ分析 Pandas Profiling Report</vt:lpstr>
      <vt:lpstr>VとAの間の相関関係</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107</cp:revision>
  <dcterms:created xsi:type="dcterms:W3CDTF">2023-05-18T06:05:56Z</dcterms:created>
  <dcterms:modified xsi:type="dcterms:W3CDTF">2023-06-01T04:19:19Z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